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0" r:id="rId4"/>
    <p:sldId id="267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70467-AD3E-4FF2-82FC-CFC5F3737285}" type="datetimeFigureOut">
              <a:rPr lang="es-ES" smtClean="0"/>
              <a:pPr/>
              <a:t>09/05/2012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Barroco. Aspectos generales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Contexto de decadencia política española</a:t>
            </a:r>
          </a:p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Temática del desengaño</a:t>
            </a:r>
          </a:p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Visión pesimista de la vida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Vuelta al teocentrismo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Gusto por lo elaborado y lo artificial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Contrastes violentos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Renacimiento y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Barroco</a:t>
            </a:r>
            <a:b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San Jerónimo (</a:t>
            </a:r>
            <a:r>
              <a:rPr lang="es-ES" sz="31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Ghirlandaio</a:t>
            </a:r>
            <a:r>
              <a:rPr lang="es-ES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/ </a:t>
            </a:r>
            <a:r>
              <a:rPr lang="es-ES" sz="3100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Caravaggio</a:t>
            </a:r>
            <a:r>
              <a:rPr lang="es-ES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)</a:t>
            </a:r>
            <a:endParaRPr lang="es-ES" sz="31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6 Marcador de contenido" descr="San Jerónimo de Ghirlandai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276872"/>
            <a:ext cx="2880320" cy="3268448"/>
          </a:xfrm>
        </p:spPr>
      </p:pic>
      <p:pic>
        <p:nvPicPr>
          <p:cNvPr id="8" name="7 Imagen" descr="San Jerónimo de Caravagg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2204864"/>
            <a:ext cx="4767426" cy="34563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Mapa de la literatura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barroca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AutoNum type="arabicPeriod"/>
            </a:pP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poesía española del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Barroco: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1.1.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Culteranismo: Góngora.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1.2.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Conceptismo: Quevedo.</a:t>
            </a:r>
          </a:p>
          <a:p>
            <a:pPr>
              <a:buNone/>
            </a:pP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1.3. Vida y obra: Lope de Vega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 La prosa española del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Barroco: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2.1. La novela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picaresca (II): </a:t>
            </a:r>
            <a:r>
              <a:rPr lang="es-ES" sz="30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Guzmán de 		        </a:t>
            </a:r>
            <a:r>
              <a:rPr lang="es-ES" sz="3000" i="1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Alfarache</a:t>
            </a:r>
            <a:r>
              <a:rPr lang="es-ES" sz="30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; El Buscón.</a:t>
            </a:r>
            <a:endParaRPr lang="es-ES" sz="3000" i="1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2.2.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novela-marco: María de Zayas.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</a:t>
            </a:r>
          </a:p>
          <a:p>
            <a:pPr>
              <a:buNone/>
            </a:pP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endParaRPr lang="es-ES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3. El teatro español del </a:t>
            </a: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Barroco:</a:t>
            </a:r>
          </a:p>
          <a:p>
            <a:pPr>
              <a:buNone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3.1. La comedia nueva: Lope de Vega.</a:t>
            </a:r>
          </a:p>
          <a:p>
            <a:pPr>
              <a:buNone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3.2. El teatro filosófico: Calderón de la Barca.</a:t>
            </a:r>
            <a:endParaRPr lang="es-E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77</TotalTime>
  <Words>52</Words>
  <Application>Microsoft Office PowerPoint</Application>
  <PresentationFormat>Presentación en pantalla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El Barroco. Aspectos generales</vt:lpstr>
      <vt:lpstr>Renacimiento y Barroco San Jerónimo (Ghirlandaio / Caravaggio)</vt:lpstr>
      <vt:lpstr>Mapa de la literatura barroca</vt:lpstr>
      <vt:lpstr>Diapositiva 4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Servicio de Informática</dc:creator>
  <cp:lastModifiedBy>Juan</cp:lastModifiedBy>
  <cp:revision>12</cp:revision>
  <dcterms:created xsi:type="dcterms:W3CDTF">2012-04-17T11:41:21Z</dcterms:created>
  <dcterms:modified xsi:type="dcterms:W3CDTF">2012-05-09T10:49:43Z</dcterms:modified>
</cp:coreProperties>
</file>